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37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74"/>
  </p:normalViewPr>
  <p:slideViewPr>
    <p:cSldViewPr snapToGrid="0" snapToObjects="1">
      <p:cViewPr varScale="1">
        <p:scale>
          <a:sx n="73" d="100"/>
          <a:sy n="73" d="100"/>
        </p:scale>
        <p:origin x="20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F46E-EC7B-5045-A7A6-F6A3B55AE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3D1A4-D9AF-594A-87D5-99EA7A492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8F0E6-0887-494C-8CCC-0E57A3CBA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D1594-4895-5040-86CF-C939510E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C182C-9194-DB46-AD00-5DB96577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3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339E-01A5-1444-9072-3B3A22E1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9AA02-084D-C44A-A2BD-60E0AA053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98637-46A9-8E42-871F-8A532ED1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7037-EC83-C54A-AEAC-4050AB7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220D-1369-C743-81DF-3F71CF8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FB2DF9-A882-B742-91A7-CB34701EB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29C1B-72EA-0247-980B-A9798CC74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1ABD1-9FA1-004D-A15F-7E5B295B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8FD79-A4AA-1344-A63C-92D8C7FA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311FA-EB80-4742-A1F9-0B48ADD67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6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EC2B-6322-B845-85D5-D5400A61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27B2C-34E3-7A46-843A-50754B5D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E78F8-B7DF-5A4D-8D11-9B978B70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32C60-8160-534E-A639-1CA34B0B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D5D5A-DAF9-C44C-A1EE-8D4BDC3F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6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342A-A1C1-8641-93EE-DB403B09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028AC-2D1C-DA41-B82B-A43D6D84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25874-4791-0044-BDCB-D51BAF584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FC7F3-7CF2-1B42-900F-CECCC0C6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493C2-73BE-D741-84A1-D0E4E155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5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BEB7-E0B8-834B-8C4F-178C0C8B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28CC-FCB4-E54E-BA9C-5B680AB6F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39E30-96F6-3F46-9B8D-DB144428E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9EFDC-F88C-0344-8A20-0FDE1446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E416A-4219-0845-AA23-137B3E58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0FA7A-E18B-FB42-82C1-397A3A8E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D1B8-6D28-A244-9312-0868036A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93AF9-1C77-A649-BBC6-13416256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690C8-E1CA-334A-980F-8B192256E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4A9D9-CD27-DF42-9C66-D189796B7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CFDEC-FC0D-F042-A730-66868ED4A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866D39-5515-784C-85C5-45123AB3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DA31D7-D860-624F-9060-83E54485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12656-0F31-1A4E-9658-3701A361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C99AF-11B8-1D41-9C1C-8623BCFB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7DD9A-C8FE-3440-AB09-C7CC1665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4A743-AC1F-B84E-8D8A-CC5BC21F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21C4A-F716-6848-8B94-6E28AE47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8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99285-DBF7-504D-9096-95C37C27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36964-7D88-8A44-ACFC-77D5A028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312-DA78-1B4C-88E3-B5F6F30A1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4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9000-17BC-D04D-A96C-F11DEFB4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BB6EA-E60B-6443-9EC5-EE72EADFC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394A3-5D65-3247-B29D-5B5057E8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9A91-8EEA-5048-ADA1-3FD9BFBA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5EB1C-CD3B-E540-B137-1EA9082D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94E26-C1A9-F64D-A53F-C8E940C5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F685-39EA-564F-93B6-E61ECC5D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2BC1E-5047-8643-9BFB-E7E9E9369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575A-9D6B-EB4C-8817-E9C231A2A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D199-A008-DB4D-AC94-CB0DBFD2F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199F8-4676-1542-914B-652415E70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D542A-51F8-7A48-9AFC-1D65C746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5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62E86C-6A04-7140-89E5-4FAECD75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50D31-D76F-E040-9A6C-15DE52ACA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8F32-B6B2-DB41-B82E-915164CB3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49B5F-1ECB-FD41-A6EE-ADD0DA3D4848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F295-C914-D344-8713-676BF59DB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342C-6F54-1B42-96BF-361876BC9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F731E-CFBC-6146-9C9D-EC4CAB973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4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tdlee/157/time-required-to-start-a-business-days/" TargetMode="External"/><Relationship Id="rId2" Type="http://schemas.openxmlformats.org/officeDocument/2006/relationships/hyperlink" Target="http://www.worldbank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ot.ly/~tdlee/154/" TargetMode="External"/><Relationship Id="rId4" Type="http://schemas.openxmlformats.org/officeDocument/2006/relationships/hyperlink" Target="https://plot.ly/~tdlee/15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89BD-34FB-0741-8166-546D946B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4A88-F7D7-4245-AD9B-78AE56BBF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DB846-2135-C04A-A351-0B377F19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B5A1AA-42BF-F849-8A5A-AD5770620E9E}"/>
              </a:ext>
            </a:extLst>
          </p:cNvPr>
          <p:cNvSpPr/>
          <p:nvPr/>
        </p:nvSpPr>
        <p:spPr>
          <a:xfrm>
            <a:off x="3025287" y="5312478"/>
            <a:ext cx="61414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itchFamily="2" charset="0"/>
              </a:rPr>
              <a:t>RETURN OF THE GDP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1236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3A53-FBFB-6148-A549-3FC56771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Understanding the the Global Economy is rough. It doesn’t have to be.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45F84-9C9A-1944-8428-86D67C1F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Source: </a:t>
            </a:r>
            <a:r>
              <a:rPr lang="en-US" b="1" dirty="0" err="1"/>
              <a:t>WorldBank</a:t>
            </a:r>
            <a:r>
              <a:rPr lang="en-US" b="1" dirty="0"/>
              <a:t> </a:t>
            </a:r>
            <a:r>
              <a:rPr lang="en-US" dirty="0">
                <a:hlinkClick r:id="rId2"/>
              </a:rPr>
              <a:t>www.worldbank.org</a:t>
            </a:r>
            <a:endParaRPr lang="en-US" dirty="0"/>
          </a:p>
          <a:p>
            <a:r>
              <a:rPr lang="en-US" dirty="0"/>
              <a:t>Dataset: </a:t>
            </a:r>
            <a:r>
              <a:rPr lang="en-US" b="1" dirty="0"/>
              <a:t>World Indicators (over 1300+)</a:t>
            </a:r>
          </a:p>
          <a:p>
            <a:r>
              <a:rPr lang="en-US" b="1" dirty="0"/>
              <a:t>Goals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visualization + select indictors to show the global economy</a:t>
            </a:r>
          </a:p>
          <a:p>
            <a:pPr lvl="1"/>
            <a:r>
              <a:rPr lang="en-US" dirty="0"/>
              <a:t>The US tech sector and economy has changed drastically over the last 15 years, what about the rest of the world?</a:t>
            </a:r>
          </a:p>
          <a:p>
            <a:r>
              <a:rPr lang="en-US" b="1" dirty="0"/>
              <a:t>Beta Plots:</a:t>
            </a:r>
          </a:p>
          <a:p>
            <a:pPr lvl="1"/>
            <a:r>
              <a:rPr lang="en-US" dirty="0">
                <a:hlinkClick r:id="rId3"/>
              </a:rPr>
              <a:t>https://plot.ly/~tdlee/157/time-required-to-start-a-business-days/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https://plot.ly/~tdlee/156/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https://plot.ly/~tdlee/154/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0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1A265-9BEF-2340-BB4A-2D2C67E213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FBFC4-B19C-F549-8365-86ED6885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Beta!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C202B-48EC-4D48-B582-7FC255E8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690" y="1027906"/>
            <a:ext cx="4580941" cy="42300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52A8A-A5B6-864B-9894-C2AAAA53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626" y="1471840"/>
            <a:ext cx="4758337" cy="44489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F1C94-DD9D-1741-97D9-94592D52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5" y="2252335"/>
            <a:ext cx="4952263" cy="3454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783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107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Roboto</vt:lpstr>
      <vt:lpstr>Office Theme</vt:lpstr>
      <vt:lpstr>PowerPoint Presentation</vt:lpstr>
      <vt:lpstr>Understanding the the Global Economy is rough. It doesn’t have to be.</vt:lpstr>
      <vt:lpstr>Beta!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Lee</dc:creator>
  <cp:lastModifiedBy>Tim Lee</cp:lastModifiedBy>
  <cp:revision>5</cp:revision>
  <dcterms:created xsi:type="dcterms:W3CDTF">2018-04-26T04:59:40Z</dcterms:created>
  <dcterms:modified xsi:type="dcterms:W3CDTF">2018-04-26T05:21:57Z</dcterms:modified>
</cp:coreProperties>
</file>